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4" r:id="rId1"/>
    <p:sldMasterId id="2147483785" r:id="rId2"/>
  </p:sldMasterIdLst>
  <p:notesMasterIdLst>
    <p:notesMasterId r:id="rId9"/>
  </p:notesMasterIdLst>
  <p:sldIdLst>
    <p:sldId id="309" r:id="rId3"/>
    <p:sldId id="313" r:id="rId4"/>
    <p:sldId id="314" r:id="rId5"/>
    <p:sldId id="316" r:id="rId6"/>
    <p:sldId id="318" r:id="rId7"/>
    <p:sldId id="286" r:id="rId8"/>
  </p:sldIdLst>
  <p:sldSz cx="9144000" cy="5143500" type="screen16x9"/>
  <p:notesSz cx="6858000" cy="9144000"/>
  <p:embeddedFontLst>
    <p:embeddedFont>
      <p:font typeface="DM Sans" pitchFamily="2" charset="0"/>
      <p:regular r:id="rId10"/>
      <p:bold r:id="rId11"/>
      <p:italic r:id="rId12"/>
      <p:boldItalic r:id="rId13"/>
    </p:embeddedFont>
    <p:embeddedFont>
      <p:font typeface="DM Serif Text" pitchFamily="2" charset="0"/>
      <p:regular r:id="rId14"/>
      <p:italic r:id="rId15"/>
    </p:embeddedFont>
    <p:embeddedFont>
      <p:font typeface="Google Sans" panose="02010600030101010101" charset="0"/>
      <p:regular r:id="rId16"/>
      <p:bold r:id="rId17"/>
      <p:italic r:id="rId18"/>
      <p:boldItalic r:id="rId19"/>
    </p:embeddedFont>
    <p:embeddedFont>
      <p:font typeface="Google Sans Medium" panose="02010600030101010101" charset="0"/>
      <p:regular r:id="rId20"/>
      <p:bold r:id="rId21"/>
      <p:italic r:id="rId22"/>
      <p:boldItalic r:id="rId23"/>
    </p:embeddedFont>
    <p:embeddedFont>
      <p:font typeface="Google Sans SemiBold" panose="02010600030101010101" charset="0"/>
      <p:regular r:id="rId24"/>
      <p:bold r:id="rId25"/>
      <p:italic r:id="rId26"/>
      <p:boldItalic r:id="rId27"/>
    </p:embeddedFont>
    <p:embeddedFont>
      <p:font typeface="Helvetica Neue Light" panose="02010600030101010101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微软雅黑" panose="020B0503020204020204" pitchFamily="34" charset="-122"/>
      <p:regular r:id="rId36"/>
      <p:bold r:id="rId37"/>
    </p:embeddedFont>
    <p:embeddedFont>
      <p:font typeface="微软雅黑 Light" panose="020B0502040204020203" pitchFamily="34" charset="-122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3C947F-1B34-4390-A02F-6C161949253E}">
  <a:tblStyle styleId="{673C947F-1B34-4390-A02F-6C16194925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26" autoAdjust="0"/>
    <p:restoredTop sz="90884" autoAdjust="0"/>
  </p:normalViewPr>
  <p:slideViewPr>
    <p:cSldViewPr snapToGrid="0">
      <p:cViewPr varScale="1">
        <p:scale>
          <a:sx n="99" d="100"/>
          <a:sy n="99" d="100"/>
        </p:scale>
        <p:origin x="24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9" Type="http://schemas.openxmlformats.org/officeDocument/2006/relationships/presProps" Target="presProps.xml"/><Relationship Id="rId21" Type="http://schemas.openxmlformats.org/officeDocument/2006/relationships/font" Target="fonts/font12.fntdata"/><Relationship Id="rId34" Type="http://schemas.openxmlformats.org/officeDocument/2006/relationships/font" Target="fonts/font25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font" Target="fonts/font28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font" Target="fonts/font27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font" Target="fonts/font2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25bce01b3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25bce01b3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7db22db7b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27db22db7b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3647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7db22db7b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27db22db7b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文字在最底层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5239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7db22db7b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27db22db7b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3411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7db22db7b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27db22db7b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946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2426e92b3df_1_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2426e92b3df_1_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ernal Slide">
  <p:cSld name="Blank - Title_1_1_3_1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THIS SLIDE IS </a:t>
            </a:r>
            <a:r>
              <a:rPr lang="en" sz="1400" b="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 sz="1400" b="0" i="0" u="none" strike="noStrike" cap="non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099100" y="149286"/>
            <a:ext cx="236400" cy="20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435075" y="1128675"/>
            <a:ext cx="77826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6" name="Google Shape;16;p2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ody Slide - Yellow">
  <p:cSld name="TITLE_2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" name="Google Shape;94;p1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96" name="Google Shape;96;p1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97" name="Google Shape;97;p11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Color Grey - Core Yellow">
  <p:cSld name="TITLE_2_1_2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09" name="Google Shape;109;p12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110" name="Google Shape;110;p1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11" name="Google Shape;111;p12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2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2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2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- Core Green">
  <p:cSld name="CUSTOM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" name="Google Shape;121;p1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22" name="Google Shape;12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ody Slide - Green">
  <p:cSld name="TITLE_2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27" name="Google Shape;127;p1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28" name="Google Shape;128;p14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- Core Red">
  <p:cSld name="CUSTOM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" name="Google Shape;136;p15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37" name="Google Shape;137;p15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" name="Google Shape;138;p15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39" name="Google Shape;13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ody Slide - Red">
  <p:cSld name="TITLE_2_1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44" name="Google Shape;144;p1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45" name="Google Shape;145;p16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Color Grey - Core Blue">
  <p:cSld name="TITLE_2_2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7" name="Google Shape;157;p17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158" name="Google Shape;158;p1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59" name="Google Shape;159;p17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Color Grey - Core Green">
  <p:cSld name="TITLE_2_1_1_2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9" name="Google Shape;169;p18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172" name="Google Shape;172;p1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73" name="Google Shape;173;p18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Color Grey - Core Red">
  <p:cSld name="TITLE_2_1_1_1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3" name="Google Shape;183;p19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186" name="Google Shape;186;p1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87" name="Google Shape;187;p19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- Dark Blue 900">
  <p:cSld name="CUSTOM_1_1_1_1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85ABC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96" name="Google Shape;196;p20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7" name="Google Shape;197;p20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98" name="Google Shape;19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Blank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4" name="Google Shape;24;p3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5" name="Google Shape;25;p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32;p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- Dark Yellow 700">
  <p:cSld name="CUSTOM_1_1_1_1_1_1_1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02" name="Google Shape;202;p21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3" name="Google Shape;203;p21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04" name="Google Shape;20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- Dark Green 900">
  <p:cSld name="CUSTOM_1_1_1_1_1_1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3733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08" name="Google Shape;208;p22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9" name="Google Shape;209;p2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10" name="Google Shape;21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- Dark Red 800">
  <p:cSld name="CUSTOM_1_1_1_1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14" name="Google Shape;214;p23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5" name="Google Shape;215;p2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16" name="Google Shape;21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ernal Intro/Context Slide">
  <p:cSld name="Blank - Title_1_1_3_1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sz="1400" b="0" i="0" u="none" strike="noStrike" cap="non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3773600" y="178350"/>
            <a:ext cx="156000" cy="13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2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22" name="Google Shape;222;p24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24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ernal header">
  <p:cSld name="Blank - Title_1_1_3_1_1_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sz="1400" b="0" i="0" u="none" strike="noStrike" cap="non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773600" y="178350"/>
            <a:ext cx="156000" cy="13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2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35" name="Google Shape;235;p25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Color Grey - Core Yellow">
  <p:cSld name="TITLE_2_1_2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6" name="Google Shape;246;p26"/>
          <p:cNvSpPr txBox="1">
            <a:spLocks noGrp="1"/>
          </p:cNvSpPr>
          <p:nvPr>
            <p:ph type="body" idx="1"/>
          </p:nvPr>
        </p:nvSpPr>
        <p:spPr>
          <a:xfrm>
            <a:off x="362563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362563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grpSp>
        <p:nvGrpSpPr>
          <p:cNvPr id="248" name="Google Shape;248;p2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49" name="Google Shape;249;p26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ody Slide - Basic Text - Yellow">
  <p:cSld name="TITLE_2_3_3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>
            <a:spLocks noGrp="1"/>
          </p:cNvSpPr>
          <p:nvPr>
            <p:ph type="body" idx="1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Google Shape;257;p27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0" name="Google Shape;260;p27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grpSp>
        <p:nvGrpSpPr>
          <p:cNvPr id="261" name="Google Shape;261;p2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62" name="Google Shape;262;p27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ody Slide - Bulleted List - Yellow">
  <p:cSld name="TITLE_2_3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>
            <a:spLocks noGrp="1"/>
          </p:cNvSpPr>
          <p:nvPr>
            <p:ph type="body" idx="1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0" name="Google Shape;270;p28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3" name="Google Shape;273;p28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grpSp>
        <p:nvGrpSpPr>
          <p:cNvPr id="274" name="Google Shape;274;p2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75" name="Google Shape;275;p28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ody Slide - Basic Text - Green">
  <p:cSld name="TITLE_2_3_3_1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>
            <a:spLocks noGrp="1"/>
          </p:cNvSpPr>
          <p:nvPr>
            <p:ph type="body" idx="1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3" name="Google Shape;283;p29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4" name="Google Shape;284;p2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6" name="Google Shape;286;p29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grpSp>
        <p:nvGrpSpPr>
          <p:cNvPr id="287" name="Google Shape;287;p2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88" name="Google Shape;288;p29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ody Slide - Bulleted List - Green">
  <p:cSld name="TITLE_2_3_1_1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body" idx="1"/>
          </p:nvPr>
        </p:nvSpPr>
        <p:spPr>
          <a:xfrm>
            <a:off x="364025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6" name="Google Shape;296;p30"/>
          <p:cNvSpPr txBox="1">
            <a:spLocks noGrp="1"/>
          </p:cNvSpPr>
          <p:nvPr>
            <p:ph type="body" idx="2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7" name="Google Shape;297;p30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8" name="Google Shape;298;p3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0" name="Google Shape;300;p30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grpSp>
        <p:nvGrpSpPr>
          <p:cNvPr id="301" name="Google Shape;301;p3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02" name="Google Shape;302;p30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- Core Blue">
  <p:cSld name="CUSTOM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5" name="Google Shape;35;p4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3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ody Slide - Basic Text - Red">
  <p:cSld name="TITLE_2_3_3_2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>
            <a:spLocks noGrp="1"/>
          </p:cNvSpPr>
          <p:nvPr>
            <p:ph type="body" idx="1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31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3" name="Google Shape;313;p31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grpSp>
        <p:nvGrpSpPr>
          <p:cNvPr id="314" name="Google Shape;314;p3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15" name="Google Shape;315;p31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ody Slide - Bulleted List - Red">
  <p:cSld name="TITLE_2_3_1_1_1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>
            <a:spLocks noGrp="1"/>
          </p:cNvSpPr>
          <p:nvPr>
            <p:ph type="body" idx="1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3" name="Google Shape;323;p32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3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6" name="Google Shape;326;p32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grpSp>
        <p:nvGrpSpPr>
          <p:cNvPr id="327" name="Google Shape;327;p3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28" name="Google Shape;328;p32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Color Grey - Blank">
  <p:cSld name="Blank_3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6" name="Google Shape;336;p3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37" name="Google Shape;337;p33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YouTube">
  <p:cSld name="Blank_2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34"/>
          <p:cNvGrpSpPr/>
          <p:nvPr/>
        </p:nvGrpSpPr>
        <p:grpSpPr>
          <a:xfrm>
            <a:off x="7742997" y="4803993"/>
            <a:ext cx="420491" cy="137010"/>
            <a:chOff x="0" y="0"/>
            <a:chExt cx="2077525" cy="676925"/>
          </a:xfrm>
        </p:grpSpPr>
        <p:sp>
          <p:nvSpPr>
            <p:cNvPr id="345" name="Google Shape;345;p34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" name="Google Shape;351;p34"/>
          <p:cNvGrpSpPr/>
          <p:nvPr/>
        </p:nvGrpSpPr>
        <p:grpSpPr>
          <a:xfrm>
            <a:off x="8327424" y="4803984"/>
            <a:ext cx="562213" cy="125428"/>
            <a:chOff x="238125" y="2060625"/>
            <a:chExt cx="7143750" cy="1593750"/>
          </a:xfrm>
        </p:grpSpPr>
        <p:sp>
          <p:nvSpPr>
            <p:cNvPr id="352" name="Google Shape;352;p34"/>
            <p:cNvSpPr/>
            <p:nvPr/>
          </p:nvSpPr>
          <p:spPr>
            <a:xfrm>
              <a:off x="238125" y="2060625"/>
              <a:ext cx="2278125" cy="1593750"/>
            </a:xfrm>
            <a:custGeom>
              <a:avLst/>
              <a:gdLst/>
              <a:ahLst/>
              <a:cxnLst/>
              <a:rect l="l" t="t" r="r" b="b"/>
              <a:pathLst>
                <a:path w="91125" h="63750" extrusionOk="0">
                  <a:moveTo>
                    <a:pt x="36563" y="18188"/>
                  </a:moveTo>
                  <a:lnTo>
                    <a:pt x="60188" y="31875"/>
                  </a:lnTo>
                  <a:lnTo>
                    <a:pt x="36563" y="45563"/>
                  </a:lnTo>
                  <a:lnTo>
                    <a:pt x="36563" y="18188"/>
                  </a:lnTo>
                  <a:close/>
                  <a:moveTo>
                    <a:pt x="41063" y="0"/>
                  </a:moveTo>
                  <a:lnTo>
                    <a:pt x="30563" y="188"/>
                  </a:lnTo>
                  <a:lnTo>
                    <a:pt x="24375" y="375"/>
                  </a:lnTo>
                  <a:lnTo>
                    <a:pt x="18563" y="750"/>
                  </a:lnTo>
                  <a:lnTo>
                    <a:pt x="13500" y="1313"/>
                  </a:lnTo>
                  <a:lnTo>
                    <a:pt x="11625" y="1500"/>
                  </a:lnTo>
                  <a:lnTo>
                    <a:pt x="9938" y="1875"/>
                  </a:lnTo>
                  <a:lnTo>
                    <a:pt x="8625" y="2438"/>
                  </a:lnTo>
                  <a:lnTo>
                    <a:pt x="7313" y="3000"/>
                  </a:lnTo>
                  <a:lnTo>
                    <a:pt x="6000" y="3938"/>
                  </a:lnTo>
                  <a:lnTo>
                    <a:pt x="4875" y="4875"/>
                  </a:lnTo>
                  <a:lnTo>
                    <a:pt x="3938" y="6000"/>
                  </a:lnTo>
                  <a:lnTo>
                    <a:pt x="3188" y="7125"/>
                  </a:lnTo>
                  <a:lnTo>
                    <a:pt x="2438" y="8438"/>
                  </a:lnTo>
                  <a:lnTo>
                    <a:pt x="1875" y="9938"/>
                  </a:lnTo>
                  <a:lnTo>
                    <a:pt x="1313" y="12938"/>
                  </a:lnTo>
                  <a:lnTo>
                    <a:pt x="938" y="16313"/>
                  </a:lnTo>
                  <a:lnTo>
                    <a:pt x="563" y="20063"/>
                  </a:lnTo>
                  <a:lnTo>
                    <a:pt x="375" y="23625"/>
                  </a:lnTo>
                  <a:lnTo>
                    <a:pt x="0" y="29438"/>
                  </a:lnTo>
                  <a:lnTo>
                    <a:pt x="0" y="31875"/>
                  </a:lnTo>
                  <a:lnTo>
                    <a:pt x="0" y="34313"/>
                  </a:lnTo>
                  <a:lnTo>
                    <a:pt x="375" y="40125"/>
                  </a:lnTo>
                  <a:lnTo>
                    <a:pt x="563" y="43688"/>
                  </a:lnTo>
                  <a:lnTo>
                    <a:pt x="938" y="47438"/>
                  </a:lnTo>
                  <a:lnTo>
                    <a:pt x="1313" y="50813"/>
                  </a:lnTo>
                  <a:lnTo>
                    <a:pt x="1875" y="53813"/>
                  </a:lnTo>
                  <a:lnTo>
                    <a:pt x="2438" y="55125"/>
                  </a:lnTo>
                  <a:lnTo>
                    <a:pt x="3188" y="56625"/>
                  </a:lnTo>
                  <a:lnTo>
                    <a:pt x="3938" y="57750"/>
                  </a:lnTo>
                  <a:lnTo>
                    <a:pt x="4875" y="58875"/>
                  </a:lnTo>
                  <a:lnTo>
                    <a:pt x="6000" y="59813"/>
                  </a:lnTo>
                  <a:lnTo>
                    <a:pt x="7313" y="60750"/>
                  </a:lnTo>
                  <a:lnTo>
                    <a:pt x="8625" y="61313"/>
                  </a:lnTo>
                  <a:lnTo>
                    <a:pt x="9938" y="61875"/>
                  </a:lnTo>
                  <a:lnTo>
                    <a:pt x="11625" y="62250"/>
                  </a:lnTo>
                  <a:lnTo>
                    <a:pt x="13500" y="62438"/>
                  </a:lnTo>
                  <a:lnTo>
                    <a:pt x="18563" y="63000"/>
                  </a:lnTo>
                  <a:lnTo>
                    <a:pt x="24375" y="63375"/>
                  </a:lnTo>
                  <a:lnTo>
                    <a:pt x="30563" y="63563"/>
                  </a:lnTo>
                  <a:lnTo>
                    <a:pt x="41063" y="63750"/>
                  </a:lnTo>
                  <a:lnTo>
                    <a:pt x="50250" y="63750"/>
                  </a:lnTo>
                  <a:lnTo>
                    <a:pt x="60750" y="63563"/>
                  </a:lnTo>
                  <a:lnTo>
                    <a:pt x="66750" y="63375"/>
                  </a:lnTo>
                  <a:lnTo>
                    <a:pt x="72563" y="63000"/>
                  </a:lnTo>
                  <a:lnTo>
                    <a:pt x="77625" y="62438"/>
                  </a:lnTo>
                  <a:lnTo>
                    <a:pt x="79688" y="62250"/>
                  </a:lnTo>
                  <a:lnTo>
                    <a:pt x="81188" y="61875"/>
                  </a:lnTo>
                  <a:lnTo>
                    <a:pt x="82688" y="61313"/>
                  </a:lnTo>
                  <a:lnTo>
                    <a:pt x="84000" y="60750"/>
                  </a:lnTo>
                  <a:lnTo>
                    <a:pt x="85125" y="59813"/>
                  </a:lnTo>
                  <a:lnTo>
                    <a:pt x="86250" y="58875"/>
                  </a:lnTo>
                  <a:lnTo>
                    <a:pt x="87375" y="57750"/>
                  </a:lnTo>
                  <a:lnTo>
                    <a:pt x="88125" y="56625"/>
                  </a:lnTo>
                  <a:lnTo>
                    <a:pt x="88875" y="55125"/>
                  </a:lnTo>
                  <a:lnTo>
                    <a:pt x="89250" y="53813"/>
                  </a:lnTo>
                  <a:lnTo>
                    <a:pt x="89813" y="50813"/>
                  </a:lnTo>
                  <a:lnTo>
                    <a:pt x="90375" y="47438"/>
                  </a:lnTo>
                  <a:lnTo>
                    <a:pt x="90750" y="43688"/>
                  </a:lnTo>
                  <a:lnTo>
                    <a:pt x="90938" y="40125"/>
                  </a:lnTo>
                  <a:lnTo>
                    <a:pt x="91125" y="34313"/>
                  </a:lnTo>
                  <a:lnTo>
                    <a:pt x="91125" y="31875"/>
                  </a:lnTo>
                  <a:lnTo>
                    <a:pt x="91125" y="29438"/>
                  </a:lnTo>
                  <a:lnTo>
                    <a:pt x="90938" y="23625"/>
                  </a:lnTo>
                  <a:lnTo>
                    <a:pt x="90750" y="20063"/>
                  </a:lnTo>
                  <a:lnTo>
                    <a:pt x="90375" y="16313"/>
                  </a:lnTo>
                  <a:lnTo>
                    <a:pt x="89813" y="12938"/>
                  </a:lnTo>
                  <a:lnTo>
                    <a:pt x="89250" y="9938"/>
                  </a:lnTo>
                  <a:lnTo>
                    <a:pt x="88875" y="8438"/>
                  </a:lnTo>
                  <a:lnTo>
                    <a:pt x="88125" y="7125"/>
                  </a:lnTo>
                  <a:lnTo>
                    <a:pt x="87375" y="6000"/>
                  </a:lnTo>
                  <a:lnTo>
                    <a:pt x="86250" y="4875"/>
                  </a:lnTo>
                  <a:lnTo>
                    <a:pt x="85125" y="3938"/>
                  </a:lnTo>
                  <a:lnTo>
                    <a:pt x="84000" y="3000"/>
                  </a:lnTo>
                  <a:lnTo>
                    <a:pt x="82688" y="2438"/>
                  </a:lnTo>
                  <a:lnTo>
                    <a:pt x="81188" y="1875"/>
                  </a:lnTo>
                  <a:lnTo>
                    <a:pt x="79688" y="1500"/>
                  </a:lnTo>
                  <a:lnTo>
                    <a:pt x="77625" y="1313"/>
                  </a:lnTo>
                  <a:lnTo>
                    <a:pt x="72563" y="750"/>
                  </a:lnTo>
                  <a:lnTo>
                    <a:pt x="66750" y="375"/>
                  </a:lnTo>
                  <a:lnTo>
                    <a:pt x="60750" y="188"/>
                  </a:lnTo>
                  <a:lnTo>
                    <a:pt x="5025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3420925" y="2520000"/>
              <a:ext cx="623450" cy="1035950"/>
            </a:xfrm>
            <a:custGeom>
              <a:avLst/>
              <a:gdLst/>
              <a:ahLst/>
              <a:cxnLst/>
              <a:rect l="l" t="t" r="r" b="b"/>
              <a:pathLst>
                <a:path w="24938" h="41438" extrusionOk="0">
                  <a:moveTo>
                    <a:pt x="12376" y="6188"/>
                  </a:moveTo>
                  <a:lnTo>
                    <a:pt x="13313" y="6375"/>
                  </a:lnTo>
                  <a:lnTo>
                    <a:pt x="14063" y="6750"/>
                  </a:lnTo>
                  <a:lnTo>
                    <a:pt x="14626" y="7313"/>
                  </a:lnTo>
                  <a:lnTo>
                    <a:pt x="15188" y="8250"/>
                  </a:lnTo>
                  <a:lnTo>
                    <a:pt x="15376" y="9375"/>
                  </a:lnTo>
                  <a:lnTo>
                    <a:pt x="15751" y="10875"/>
                  </a:lnTo>
                  <a:lnTo>
                    <a:pt x="15938" y="14438"/>
                  </a:lnTo>
                  <a:lnTo>
                    <a:pt x="15938" y="27000"/>
                  </a:lnTo>
                  <a:lnTo>
                    <a:pt x="15751" y="30750"/>
                  </a:lnTo>
                  <a:lnTo>
                    <a:pt x="15376" y="32250"/>
                  </a:lnTo>
                  <a:lnTo>
                    <a:pt x="15188" y="33375"/>
                  </a:lnTo>
                  <a:lnTo>
                    <a:pt x="14626" y="34125"/>
                  </a:lnTo>
                  <a:lnTo>
                    <a:pt x="14063" y="34875"/>
                  </a:lnTo>
                  <a:lnTo>
                    <a:pt x="13313" y="35250"/>
                  </a:lnTo>
                  <a:lnTo>
                    <a:pt x="11626" y="35250"/>
                  </a:lnTo>
                  <a:lnTo>
                    <a:pt x="10876" y="34875"/>
                  </a:lnTo>
                  <a:lnTo>
                    <a:pt x="10313" y="34125"/>
                  </a:lnTo>
                  <a:lnTo>
                    <a:pt x="9938" y="33375"/>
                  </a:lnTo>
                  <a:lnTo>
                    <a:pt x="9563" y="32250"/>
                  </a:lnTo>
                  <a:lnTo>
                    <a:pt x="9376" y="30750"/>
                  </a:lnTo>
                  <a:lnTo>
                    <a:pt x="9188" y="27000"/>
                  </a:lnTo>
                  <a:lnTo>
                    <a:pt x="9188" y="14438"/>
                  </a:lnTo>
                  <a:lnTo>
                    <a:pt x="9376" y="10875"/>
                  </a:lnTo>
                  <a:lnTo>
                    <a:pt x="9563" y="9375"/>
                  </a:lnTo>
                  <a:lnTo>
                    <a:pt x="9938" y="8250"/>
                  </a:lnTo>
                  <a:lnTo>
                    <a:pt x="10313" y="7313"/>
                  </a:lnTo>
                  <a:lnTo>
                    <a:pt x="10876" y="6750"/>
                  </a:lnTo>
                  <a:lnTo>
                    <a:pt x="11626" y="6375"/>
                  </a:lnTo>
                  <a:lnTo>
                    <a:pt x="12376" y="6188"/>
                  </a:lnTo>
                  <a:close/>
                  <a:moveTo>
                    <a:pt x="12751" y="0"/>
                  </a:moveTo>
                  <a:lnTo>
                    <a:pt x="10501" y="188"/>
                  </a:lnTo>
                  <a:lnTo>
                    <a:pt x="8626" y="563"/>
                  </a:lnTo>
                  <a:lnTo>
                    <a:pt x="6938" y="1125"/>
                  </a:lnTo>
                  <a:lnTo>
                    <a:pt x="5438" y="1875"/>
                  </a:lnTo>
                  <a:lnTo>
                    <a:pt x="4126" y="2813"/>
                  </a:lnTo>
                  <a:lnTo>
                    <a:pt x="3001" y="4125"/>
                  </a:lnTo>
                  <a:lnTo>
                    <a:pt x="2063" y="5813"/>
                  </a:lnTo>
                  <a:lnTo>
                    <a:pt x="1313" y="7500"/>
                  </a:lnTo>
                  <a:lnTo>
                    <a:pt x="751" y="9750"/>
                  </a:lnTo>
                  <a:lnTo>
                    <a:pt x="376" y="12188"/>
                  </a:lnTo>
                  <a:lnTo>
                    <a:pt x="188" y="14813"/>
                  </a:lnTo>
                  <a:lnTo>
                    <a:pt x="1" y="18000"/>
                  </a:lnTo>
                  <a:lnTo>
                    <a:pt x="1" y="23625"/>
                  </a:lnTo>
                  <a:lnTo>
                    <a:pt x="1" y="26813"/>
                  </a:lnTo>
                  <a:lnTo>
                    <a:pt x="376" y="29438"/>
                  </a:lnTo>
                  <a:lnTo>
                    <a:pt x="751" y="31875"/>
                  </a:lnTo>
                  <a:lnTo>
                    <a:pt x="1126" y="33938"/>
                  </a:lnTo>
                  <a:lnTo>
                    <a:pt x="1876" y="35813"/>
                  </a:lnTo>
                  <a:lnTo>
                    <a:pt x="2626" y="37313"/>
                  </a:lnTo>
                  <a:lnTo>
                    <a:pt x="3751" y="38625"/>
                  </a:lnTo>
                  <a:lnTo>
                    <a:pt x="5063" y="39563"/>
                  </a:lnTo>
                  <a:lnTo>
                    <a:pt x="6563" y="40500"/>
                  </a:lnTo>
                  <a:lnTo>
                    <a:pt x="8251" y="41063"/>
                  </a:lnTo>
                  <a:lnTo>
                    <a:pt x="10126" y="41250"/>
                  </a:lnTo>
                  <a:lnTo>
                    <a:pt x="12376" y="41438"/>
                  </a:lnTo>
                  <a:lnTo>
                    <a:pt x="14626" y="41250"/>
                  </a:lnTo>
                  <a:lnTo>
                    <a:pt x="16688" y="41063"/>
                  </a:lnTo>
                  <a:lnTo>
                    <a:pt x="18376" y="40500"/>
                  </a:lnTo>
                  <a:lnTo>
                    <a:pt x="19876" y="39563"/>
                  </a:lnTo>
                  <a:lnTo>
                    <a:pt x="21001" y="38625"/>
                  </a:lnTo>
                  <a:lnTo>
                    <a:pt x="22126" y="37313"/>
                  </a:lnTo>
                  <a:lnTo>
                    <a:pt x="23063" y="35813"/>
                  </a:lnTo>
                  <a:lnTo>
                    <a:pt x="23626" y="33938"/>
                  </a:lnTo>
                  <a:lnTo>
                    <a:pt x="24188" y="31875"/>
                  </a:lnTo>
                  <a:lnTo>
                    <a:pt x="24563" y="29438"/>
                  </a:lnTo>
                  <a:lnTo>
                    <a:pt x="24751" y="26813"/>
                  </a:lnTo>
                  <a:lnTo>
                    <a:pt x="24938" y="23625"/>
                  </a:lnTo>
                  <a:lnTo>
                    <a:pt x="24938" y="18000"/>
                  </a:lnTo>
                  <a:lnTo>
                    <a:pt x="24751" y="14813"/>
                  </a:lnTo>
                  <a:lnTo>
                    <a:pt x="24563" y="12188"/>
                  </a:lnTo>
                  <a:lnTo>
                    <a:pt x="24188" y="9750"/>
                  </a:lnTo>
                  <a:lnTo>
                    <a:pt x="23626" y="7500"/>
                  </a:lnTo>
                  <a:lnTo>
                    <a:pt x="22876" y="5813"/>
                  </a:lnTo>
                  <a:lnTo>
                    <a:pt x="22126" y="4313"/>
                  </a:lnTo>
                  <a:lnTo>
                    <a:pt x="21001" y="3000"/>
                  </a:lnTo>
                  <a:lnTo>
                    <a:pt x="19688" y="1875"/>
                  </a:lnTo>
                  <a:lnTo>
                    <a:pt x="18376" y="1125"/>
                  </a:lnTo>
                  <a:lnTo>
                    <a:pt x="16688" y="563"/>
                  </a:lnTo>
                  <a:lnTo>
                    <a:pt x="14813" y="188"/>
                  </a:lnTo>
                  <a:lnTo>
                    <a:pt x="12751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6786550" y="2524675"/>
              <a:ext cx="595325" cy="1031275"/>
            </a:xfrm>
            <a:custGeom>
              <a:avLst/>
              <a:gdLst/>
              <a:ahLst/>
              <a:cxnLst/>
              <a:rect l="l" t="t" r="r" b="b"/>
              <a:pathLst>
                <a:path w="23813" h="41251" extrusionOk="0">
                  <a:moveTo>
                    <a:pt x="12751" y="6001"/>
                  </a:moveTo>
                  <a:lnTo>
                    <a:pt x="13313" y="6188"/>
                  </a:lnTo>
                  <a:lnTo>
                    <a:pt x="13688" y="6376"/>
                  </a:lnTo>
                  <a:lnTo>
                    <a:pt x="14063" y="6751"/>
                  </a:lnTo>
                  <a:lnTo>
                    <a:pt x="14438" y="7313"/>
                  </a:lnTo>
                  <a:lnTo>
                    <a:pt x="14813" y="7876"/>
                  </a:lnTo>
                  <a:lnTo>
                    <a:pt x="15001" y="9563"/>
                  </a:lnTo>
                  <a:lnTo>
                    <a:pt x="15376" y="12001"/>
                  </a:lnTo>
                  <a:lnTo>
                    <a:pt x="15376" y="15376"/>
                  </a:lnTo>
                  <a:lnTo>
                    <a:pt x="15376" y="18376"/>
                  </a:lnTo>
                  <a:lnTo>
                    <a:pt x="8813" y="18376"/>
                  </a:lnTo>
                  <a:lnTo>
                    <a:pt x="8813" y="15376"/>
                  </a:lnTo>
                  <a:lnTo>
                    <a:pt x="8813" y="12001"/>
                  </a:lnTo>
                  <a:lnTo>
                    <a:pt x="9001" y="9563"/>
                  </a:lnTo>
                  <a:lnTo>
                    <a:pt x="9376" y="7876"/>
                  </a:lnTo>
                  <a:lnTo>
                    <a:pt x="9938" y="6751"/>
                  </a:lnTo>
                  <a:lnTo>
                    <a:pt x="10313" y="6376"/>
                  </a:lnTo>
                  <a:lnTo>
                    <a:pt x="10688" y="6188"/>
                  </a:lnTo>
                  <a:lnTo>
                    <a:pt x="11438" y="6001"/>
                  </a:lnTo>
                  <a:close/>
                  <a:moveTo>
                    <a:pt x="10688" y="1"/>
                  </a:moveTo>
                  <a:lnTo>
                    <a:pt x="9188" y="188"/>
                  </a:lnTo>
                  <a:lnTo>
                    <a:pt x="7688" y="563"/>
                  </a:lnTo>
                  <a:lnTo>
                    <a:pt x="6563" y="938"/>
                  </a:lnTo>
                  <a:lnTo>
                    <a:pt x="5438" y="1501"/>
                  </a:lnTo>
                  <a:lnTo>
                    <a:pt x="4313" y="2251"/>
                  </a:lnTo>
                  <a:lnTo>
                    <a:pt x="3563" y="3001"/>
                  </a:lnTo>
                  <a:lnTo>
                    <a:pt x="2813" y="4126"/>
                  </a:lnTo>
                  <a:lnTo>
                    <a:pt x="2063" y="5063"/>
                  </a:lnTo>
                  <a:lnTo>
                    <a:pt x="1501" y="6376"/>
                  </a:lnTo>
                  <a:lnTo>
                    <a:pt x="1126" y="7876"/>
                  </a:lnTo>
                  <a:lnTo>
                    <a:pt x="751" y="9376"/>
                  </a:lnTo>
                  <a:lnTo>
                    <a:pt x="188" y="12938"/>
                  </a:lnTo>
                  <a:lnTo>
                    <a:pt x="1" y="17251"/>
                  </a:lnTo>
                  <a:lnTo>
                    <a:pt x="1" y="24188"/>
                  </a:lnTo>
                  <a:lnTo>
                    <a:pt x="188" y="28313"/>
                  </a:lnTo>
                  <a:lnTo>
                    <a:pt x="563" y="31688"/>
                  </a:lnTo>
                  <a:lnTo>
                    <a:pt x="938" y="33188"/>
                  </a:lnTo>
                  <a:lnTo>
                    <a:pt x="1501" y="34688"/>
                  </a:lnTo>
                  <a:lnTo>
                    <a:pt x="2063" y="36001"/>
                  </a:lnTo>
                  <a:lnTo>
                    <a:pt x="2626" y="37126"/>
                  </a:lnTo>
                  <a:lnTo>
                    <a:pt x="3376" y="38063"/>
                  </a:lnTo>
                  <a:lnTo>
                    <a:pt x="4313" y="38813"/>
                  </a:lnTo>
                  <a:lnTo>
                    <a:pt x="5251" y="39563"/>
                  </a:lnTo>
                  <a:lnTo>
                    <a:pt x="6376" y="40126"/>
                  </a:lnTo>
                  <a:lnTo>
                    <a:pt x="7501" y="40688"/>
                  </a:lnTo>
                  <a:lnTo>
                    <a:pt x="8813" y="40876"/>
                  </a:lnTo>
                  <a:lnTo>
                    <a:pt x="10313" y="41063"/>
                  </a:lnTo>
                  <a:lnTo>
                    <a:pt x="12001" y="41251"/>
                  </a:lnTo>
                  <a:lnTo>
                    <a:pt x="14626" y="41063"/>
                  </a:lnTo>
                  <a:lnTo>
                    <a:pt x="16876" y="40501"/>
                  </a:lnTo>
                  <a:lnTo>
                    <a:pt x="18938" y="39751"/>
                  </a:lnTo>
                  <a:lnTo>
                    <a:pt x="19688" y="39188"/>
                  </a:lnTo>
                  <a:lnTo>
                    <a:pt x="20438" y="38438"/>
                  </a:lnTo>
                  <a:lnTo>
                    <a:pt x="21188" y="37688"/>
                  </a:lnTo>
                  <a:lnTo>
                    <a:pt x="21938" y="36938"/>
                  </a:lnTo>
                  <a:lnTo>
                    <a:pt x="22313" y="36001"/>
                  </a:lnTo>
                  <a:lnTo>
                    <a:pt x="22876" y="35063"/>
                  </a:lnTo>
                  <a:lnTo>
                    <a:pt x="23063" y="33938"/>
                  </a:lnTo>
                  <a:lnTo>
                    <a:pt x="23438" y="32813"/>
                  </a:lnTo>
                  <a:lnTo>
                    <a:pt x="23626" y="30188"/>
                  </a:lnTo>
                  <a:lnTo>
                    <a:pt x="23438" y="28688"/>
                  </a:lnTo>
                  <a:lnTo>
                    <a:pt x="15751" y="28313"/>
                  </a:lnTo>
                  <a:lnTo>
                    <a:pt x="15563" y="31501"/>
                  </a:lnTo>
                  <a:lnTo>
                    <a:pt x="15188" y="32626"/>
                  </a:lnTo>
                  <a:lnTo>
                    <a:pt x="15001" y="33563"/>
                  </a:lnTo>
                  <a:lnTo>
                    <a:pt x="14438" y="34126"/>
                  </a:lnTo>
                  <a:lnTo>
                    <a:pt x="13876" y="34688"/>
                  </a:lnTo>
                  <a:lnTo>
                    <a:pt x="13126" y="35063"/>
                  </a:lnTo>
                  <a:lnTo>
                    <a:pt x="11438" y="35063"/>
                  </a:lnTo>
                  <a:lnTo>
                    <a:pt x="10876" y="34876"/>
                  </a:lnTo>
                  <a:lnTo>
                    <a:pt x="10313" y="34688"/>
                  </a:lnTo>
                  <a:lnTo>
                    <a:pt x="9938" y="34126"/>
                  </a:lnTo>
                  <a:lnTo>
                    <a:pt x="9563" y="33751"/>
                  </a:lnTo>
                  <a:lnTo>
                    <a:pt x="9376" y="33001"/>
                  </a:lnTo>
                  <a:lnTo>
                    <a:pt x="9001" y="31501"/>
                  </a:lnTo>
                  <a:lnTo>
                    <a:pt x="8813" y="29063"/>
                  </a:lnTo>
                  <a:lnTo>
                    <a:pt x="8813" y="25688"/>
                  </a:lnTo>
                  <a:lnTo>
                    <a:pt x="8813" y="23626"/>
                  </a:lnTo>
                  <a:lnTo>
                    <a:pt x="23813" y="23626"/>
                  </a:lnTo>
                  <a:lnTo>
                    <a:pt x="23813" y="16876"/>
                  </a:lnTo>
                  <a:lnTo>
                    <a:pt x="23813" y="13876"/>
                  </a:lnTo>
                  <a:lnTo>
                    <a:pt x="23626" y="11063"/>
                  </a:lnTo>
                  <a:lnTo>
                    <a:pt x="23251" y="8813"/>
                  </a:lnTo>
                  <a:lnTo>
                    <a:pt x="22876" y="6938"/>
                  </a:lnTo>
                  <a:lnTo>
                    <a:pt x="22126" y="5251"/>
                  </a:lnTo>
                  <a:lnTo>
                    <a:pt x="21376" y="3751"/>
                  </a:lnTo>
                  <a:lnTo>
                    <a:pt x="20438" y="2626"/>
                  </a:lnTo>
                  <a:lnTo>
                    <a:pt x="19313" y="1688"/>
                  </a:lnTo>
                  <a:lnTo>
                    <a:pt x="18001" y="938"/>
                  </a:lnTo>
                  <a:lnTo>
                    <a:pt x="16313" y="376"/>
                  </a:lnTo>
                  <a:lnTo>
                    <a:pt x="14438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2741250" y="2173125"/>
              <a:ext cx="735950" cy="1368750"/>
            </a:xfrm>
            <a:custGeom>
              <a:avLst/>
              <a:gdLst/>
              <a:ahLst/>
              <a:cxnLst/>
              <a:rect l="l" t="t" r="r" b="b"/>
              <a:pathLst>
                <a:path w="29438" h="54750" extrusionOk="0">
                  <a:moveTo>
                    <a:pt x="0" y="0"/>
                  </a:moveTo>
                  <a:lnTo>
                    <a:pt x="10313" y="36938"/>
                  </a:lnTo>
                  <a:lnTo>
                    <a:pt x="10313" y="54750"/>
                  </a:lnTo>
                  <a:lnTo>
                    <a:pt x="19125" y="54750"/>
                  </a:lnTo>
                  <a:lnTo>
                    <a:pt x="19125" y="36938"/>
                  </a:lnTo>
                  <a:lnTo>
                    <a:pt x="29438" y="0"/>
                  </a:lnTo>
                  <a:lnTo>
                    <a:pt x="20625" y="0"/>
                  </a:lnTo>
                  <a:lnTo>
                    <a:pt x="16875" y="16875"/>
                  </a:lnTo>
                  <a:lnTo>
                    <a:pt x="15563" y="23063"/>
                  </a:lnTo>
                  <a:lnTo>
                    <a:pt x="14813" y="27375"/>
                  </a:lnTo>
                  <a:lnTo>
                    <a:pt x="14625" y="27375"/>
                  </a:lnTo>
                  <a:lnTo>
                    <a:pt x="13688" y="22500"/>
                  </a:lnTo>
                  <a:lnTo>
                    <a:pt x="12563" y="16688"/>
                  </a:lnTo>
                  <a:lnTo>
                    <a:pt x="900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4161550" y="2543425"/>
              <a:ext cx="609400" cy="1012525"/>
            </a:xfrm>
            <a:custGeom>
              <a:avLst/>
              <a:gdLst/>
              <a:ahLst/>
              <a:cxnLst/>
              <a:rect l="l" t="t" r="r" b="b"/>
              <a:pathLst>
                <a:path w="24376" h="40501" extrusionOk="0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3001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5314675" y="2543425"/>
              <a:ext cx="609400" cy="1012525"/>
            </a:xfrm>
            <a:custGeom>
              <a:avLst/>
              <a:gdLst/>
              <a:ahLst/>
              <a:cxnLst/>
              <a:rect l="l" t="t" r="r" b="b"/>
              <a:pathLst>
                <a:path w="24376" h="40501" extrusionOk="0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2813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4714675" y="2173125"/>
              <a:ext cx="665650" cy="1368750"/>
            </a:xfrm>
            <a:custGeom>
              <a:avLst/>
              <a:gdLst/>
              <a:ahLst/>
              <a:cxnLst/>
              <a:rect l="l" t="t" r="r" b="b"/>
              <a:pathLst>
                <a:path w="26626" h="54750" extrusionOk="0">
                  <a:moveTo>
                    <a:pt x="1" y="0"/>
                  </a:moveTo>
                  <a:lnTo>
                    <a:pt x="1" y="7313"/>
                  </a:lnTo>
                  <a:lnTo>
                    <a:pt x="8813" y="7313"/>
                  </a:lnTo>
                  <a:lnTo>
                    <a:pt x="8813" y="54750"/>
                  </a:lnTo>
                  <a:lnTo>
                    <a:pt x="17626" y="54750"/>
                  </a:lnTo>
                  <a:lnTo>
                    <a:pt x="17626" y="7313"/>
                  </a:lnTo>
                  <a:lnTo>
                    <a:pt x="26626" y="7313"/>
                  </a:lnTo>
                  <a:lnTo>
                    <a:pt x="26626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6060000" y="2121550"/>
              <a:ext cx="628125" cy="1434400"/>
            </a:xfrm>
            <a:custGeom>
              <a:avLst/>
              <a:gdLst/>
              <a:ahLst/>
              <a:cxnLst/>
              <a:rect l="l" t="t" r="r" b="b"/>
              <a:pathLst>
                <a:path w="25125" h="57376" extrusionOk="0">
                  <a:moveTo>
                    <a:pt x="12563" y="22313"/>
                  </a:moveTo>
                  <a:lnTo>
                    <a:pt x="13125" y="22501"/>
                  </a:lnTo>
                  <a:lnTo>
                    <a:pt x="13688" y="22688"/>
                  </a:lnTo>
                  <a:lnTo>
                    <a:pt x="14250" y="23063"/>
                  </a:lnTo>
                  <a:lnTo>
                    <a:pt x="14625" y="23438"/>
                  </a:lnTo>
                  <a:lnTo>
                    <a:pt x="15000" y="24188"/>
                  </a:lnTo>
                  <a:lnTo>
                    <a:pt x="15375" y="24938"/>
                  </a:lnTo>
                  <a:lnTo>
                    <a:pt x="15750" y="27001"/>
                  </a:lnTo>
                  <a:lnTo>
                    <a:pt x="15938" y="30188"/>
                  </a:lnTo>
                  <a:lnTo>
                    <a:pt x="15938" y="34313"/>
                  </a:lnTo>
                  <a:lnTo>
                    <a:pt x="15938" y="39376"/>
                  </a:lnTo>
                  <a:lnTo>
                    <a:pt x="15938" y="43313"/>
                  </a:lnTo>
                  <a:lnTo>
                    <a:pt x="15750" y="46313"/>
                  </a:lnTo>
                  <a:lnTo>
                    <a:pt x="15188" y="48376"/>
                  </a:lnTo>
                  <a:lnTo>
                    <a:pt x="14813" y="49126"/>
                  </a:lnTo>
                  <a:lnTo>
                    <a:pt x="14438" y="49876"/>
                  </a:lnTo>
                  <a:lnTo>
                    <a:pt x="14063" y="50251"/>
                  </a:lnTo>
                  <a:lnTo>
                    <a:pt x="13500" y="50626"/>
                  </a:lnTo>
                  <a:lnTo>
                    <a:pt x="12938" y="50813"/>
                  </a:lnTo>
                  <a:lnTo>
                    <a:pt x="11063" y="50813"/>
                  </a:lnTo>
                  <a:lnTo>
                    <a:pt x="10125" y="50251"/>
                  </a:lnTo>
                  <a:lnTo>
                    <a:pt x="9188" y="49688"/>
                  </a:lnTo>
                  <a:lnTo>
                    <a:pt x="8625" y="48751"/>
                  </a:lnTo>
                  <a:lnTo>
                    <a:pt x="8625" y="26063"/>
                  </a:lnTo>
                  <a:lnTo>
                    <a:pt x="9188" y="24563"/>
                  </a:lnTo>
                  <a:lnTo>
                    <a:pt x="10125" y="23438"/>
                  </a:lnTo>
                  <a:lnTo>
                    <a:pt x="10688" y="23063"/>
                  </a:lnTo>
                  <a:lnTo>
                    <a:pt x="11250" y="22688"/>
                  </a:lnTo>
                  <a:lnTo>
                    <a:pt x="12000" y="22501"/>
                  </a:lnTo>
                  <a:lnTo>
                    <a:pt x="12563" y="22313"/>
                  </a:lnTo>
                  <a:close/>
                  <a:moveTo>
                    <a:pt x="0" y="1"/>
                  </a:moveTo>
                  <a:lnTo>
                    <a:pt x="0" y="56813"/>
                  </a:lnTo>
                  <a:lnTo>
                    <a:pt x="7313" y="56813"/>
                  </a:lnTo>
                  <a:lnTo>
                    <a:pt x="8250" y="52876"/>
                  </a:lnTo>
                  <a:lnTo>
                    <a:pt x="8438" y="52876"/>
                  </a:lnTo>
                  <a:lnTo>
                    <a:pt x="9000" y="53813"/>
                  </a:lnTo>
                  <a:lnTo>
                    <a:pt x="9750" y="54751"/>
                  </a:lnTo>
                  <a:lnTo>
                    <a:pt x="10688" y="55501"/>
                  </a:lnTo>
                  <a:lnTo>
                    <a:pt x="11625" y="56063"/>
                  </a:lnTo>
                  <a:lnTo>
                    <a:pt x="12563" y="56626"/>
                  </a:lnTo>
                  <a:lnTo>
                    <a:pt x="13875" y="57001"/>
                  </a:lnTo>
                  <a:lnTo>
                    <a:pt x="15000" y="57188"/>
                  </a:lnTo>
                  <a:lnTo>
                    <a:pt x="16125" y="57376"/>
                  </a:lnTo>
                  <a:lnTo>
                    <a:pt x="17250" y="57188"/>
                  </a:lnTo>
                  <a:lnTo>
                    <a:pt x="18375" y="57001"/>
                  </a:lnTo>
                  <a:lnTo>
                    <a:pt x="19313" y="56813"/>
                  </a:lnTo>
                  <a:lnTo>
                    <a:pt x="20250" y="56251"/>
                  </a:lnTo>
                  <a:lnTo>
                    <a:pt x="21000" y="55688"/>
                  </a:lnTo>
                  <a:lnTo>
                    <a:pt x="21750" y="54938"/>
                  </a:lnTo>
                  <a:lnTo>
                    <a:pt x="22313" y="54188"/>
                  </a:lnTo>
                  <a:lnTo>
                    <a:pt x="22875" y="53063"/>
                  </a:lnTo>
                  <a:lnTo>
                    <a:pt x="23438" y="51938"/>
                  </a:lnTo>
                  <a:lnTo>
                    <a:pt x="23813" y="50626"/>
                  </a:lnTo>
                  <a:lnTo>
                    <a:pt x="24563" y="47813"/>
                  </a:lnTo>
                  <a:lnTo>
                    <a:pt x="24938" y="44063"/>
                  </a:lnTo>
                  <a:lnTo>
                    <a:pt x="25125" y="39938"/>
                  </a:lnTo>
                  <a:lnTo>
                    <a:pt x="25125" y="33751"/>
                  </a:lnTo>
                  <a:lnTo>
                    <a:pt x="24938" y="30563"/>
                  </a:lnTo>
                  <a:lnTo>
                    <a:pt x="24938" y="27751"/>
                  </a:lnTo>
                  <a:lnTo>
                    <a:pt x="24563" y="25313"/>
                  </a:lnTo>
                  <a:lnTo>
                    <a:pt x="24188" y="23251"/>
                  </a:lnTo>
                  <a:lnTo>
                    <a:pt x="23813" y="21376"/>
                  </a:lnTo>
                  <a:lnTo>
                    <a:pt x="23250" y="19876"/>
                  </a:lnTo>
                  <a:lnTo>
                    <a:pt x="22500" y="18751"/>
                  </a:lnTo>
                  <a:lnTo>
                    <a:pt x="21563" y="17626"/>
                  </a:lnTo>
                  <a:lnTo>
                    <a:pt x="20625" y="16876"/>
                  </a:lnTo>
                  <a:lnTo>
                    <a:pt x="19500" y="16501"/>
                  </a:lnTo>
                  <a:lnTo>
                    <a:pt x="18188" y="16126"/>
                  </a:lnTo>
                  <a:lnTo>
                    <a:pt x="16688" y="15938"/>
                  </a:lnTo>
                  <a:lnTo>
                    <a:pt x="15375" y="16126"/>
                  </a:lnTo>
                  <a:lnTo>
                    <a:pt x="14250" y="16313"/>
                  </a:lnTo>
                  <a:lnTo>
                    <a:pt x="13125" y="16876"/>
                  </a:lnTo>
                  <a:lnTo>
                    <a:pt x="12000" y="17438"/>
                  </a:lnTo>
                  <a:lnTo>
                    <a:pt x="10875" y="18188"/>
                  </a:lnTo>
                  <a:lnTo>
                    <a:pt x="10125" y="18938"/>
                  </a:lnTo>
                  <a:lnTo>
                    <a:pt x="9375" y="20063"/>
                  </a:lnTo>
                  <a:lnTo>
                    <a:pt x="8625" y="21001"/>
                  </a:lnTo>
                  <a:lnTo>
                    <a:pt x="8625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60" name="Google Shape;360;p34"/>
          <p:cNvCxnSpPr/>
          <p:nvPr/>
        </p:nvCxnSpPr>
        <p:spPr>
          <a:xfrm>
            <a:off x="8239300" y="4803550"/>
            <a:ext cx="0" cy="126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ernal Slide 1">
  <p:cSld name="Blank - Title_1_1_3_1_1_1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35"/>
          <p:cNvSpPr/>
          <p:nvPr/>
        </p:nvSpPr>
        <p:spPr>
          <a:xfrm>
            <a:off x="3556300" y="149286"/>
            <a:ext cx="236400" cy="20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6" name="Google Shape;366;p35"/>
          <p:cNvSpPr txBox="1">
            <a:spLocks noGrp="1"/>
          </p:cNvSpPr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68" name="Google Shape;368;p35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oogle Cover Slide 1">
  <p:cSld name="CUSTOM_2_1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6"/>
          <p:cNvPicPr preferRelativeResize="0"/>
          <p:nvPr/>
        </p:nvPicPr>
        <p:blipFill rotWithShape="1">
          <a:blip r:embed="rId2">
            <a:alphaModFix/>
          </a:blip>
          <a:srcRect r="-4482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 txBox="1">
            <a:spLocks noGrp="1"/>
          </p:cNvSpPr>
          <p:nvPr>
            <p:ph type="subTitle" idx="1"/>
          </p:nvPr>
        </p:nvSpPr>
        <p:spPr>
          <a:xfrm>
            <a:off x="422950" y="2984175"/>
            <a:ext cx="78012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36"/>
          <p:cNvSpPr txBox="1">
            <a:spLocks noGrp="1"/>
          </p:cNvSpPr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36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6"/>
          <p:cNvSpPr txBox="1">
            <a:spLocks noGrp="1"/>
          </p:cNvSpPr>
          <p:nvPr>
            <p:ph type="subTitle" idx="2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Color Grey - Core Yellow 1">
  <p:cSld name="TITLE_2_1_2_1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4" name="Google Shape;384;p37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37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7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grpSp>
        <p:nvGrpSpPr>
          <p:cNvPr id="387" name="Google Shape;387;p3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88" name="Google Shape;388;p37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Color Grey - Core Blue 1">
  <p:cSld name="TITLE_2_2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8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0" name="Google Shape;400;p38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grpSp>
        <p:nvGrpSpPr>
          <p:cNvPr id="401" name="Google Shape;401;p3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02" name="Google Shape;402;p38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Color Grey - Core Green 1">
  <p:cSld name="TITLE_2_1_1_2_1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3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2" name="Google Shape;412;p39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39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39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grpSp>
        <p:nvGrpSpPr>
          <p:cNvPr id="415" name="Google Shape;415;p3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16" name="Google Shape;416;p39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Color Grey - Core Red 1">
  <p:cSld name="TITLE_2_1_1_1_1_1_1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4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6" name="Google Shape;426;p40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40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40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grpSp>
        <p:nvGrpSpPr>
          <p:cNvPr id="429" name="Google Shape;429;p4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30" name="Google Shape;430;p40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oogle Cover Slide">
  <p:cSld name="CUSTOM_2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r="-4482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oogle Ads Cover Slide">
  <p:cSld name="CUSTOM_3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2575" y="319550"/>
            <a:ext cx="11720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oogle Marketing Platform Cover Slide">
  <p:cSld name="CUSTOM_2_2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2575" y="319550"/>
            <a:ext cx="26566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oogle Ad Manager Cover Slide">
  <p:cSld name="CUSTOM_2_2_1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0361" y="245475"/>
            <a:ext cx="2041351" cy="3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 2 1">
  <p:cSld name="TITLE_2_2_1_2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"/>
          <p:cNvSpPr txBox="1">
            <a:spLocks noGrp="1"/>
          </p:cNvSpPr>
          <p:nvPr>
            <p:ph type="ctrTitle"/>
          </p:nvPr>
        </p:nvSpPr>
        <p:spPr>
          <a:xfrm>
            <a:off x="293408" y="1243584"/>
            <a:ext cx="8485500" cy="20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9600"/>
              <a:buFont typeface="Google Sans Medium"/>
              <a:buNone/>
              <a:defRPr sz="96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  <p:sp>
        <p:nvSpPr>
          <p:cNvPr id="444" name="Google Shape;444;p44"/>
          <p:cNvSpPr txBox="1">
            <a:spLocks noGrp="1"/>
          </p:cNvSpPr>
          <p:nvPr>
            <p:ph type="subTitle" idx="1"/>
          </p:nvPr>
        </p:nvSpPr>
        <p:spPr>
          <a:xfrm>
            <a:off x="293408" y="35204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55624C"/>
              </a:buClr>
              <a:buSzPts val="3400"/>
              <a:buFont typeface="Google Sans"/>
              <a:buNone/>
              <a:defRPr sz="3400">
                <a:solidFill>
                  <a:srgbClr val="55624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2"/>
          </p:nvPr>
        </p:nvSpPr>
        <p:spPr>
          <a:xfrm>
            <a:off x="292602" y="4581025"/>
            <a:ext cx="16389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6" name="Google Shape;446;p44"/>
          <p:cNvSpPr txBox="1">
            <a:spLocks noGrp="1"/>
          </p:cNvSpPr>
          <p:nvPr>
            <p:ph type="subTitle" idx="3"/>
          </p:nvPr>
        </p:nvSpPr>
        <p:spPr>
          <a:xfrm>
            <a:off x="2236002" y="4581025"/>
            <a:ext cx="16389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44"/>
          <p:cNvSpPr txBox="1">
            <a:spLocks noGrp="1"/>
          </p:cNvSpPr>
          <p:nvPr>
            <p:ph type="subTitle" idx="4"/>
          </p:nvPr>
        </p:nvSpPr>
        <p:spPr>
          <a:xfrm>
            <a:off x="4179402" y="4581025"/>
            <a:ext cx="16389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8" name="Google Shape;448;p44"/>
          <p:cNvSpPr txBox="1">
            <a:spLocks noGrp="1"/>
          </p:cNvSpPr>
          <p:nvPr>
            <p:ph type="subTitle" idx="5"/>
          </p:nvPr>
        </p:nvSpPr>
        <p:spPr>
          <a:xfrm>
            <a:off x="6122802" y="4581025"/>
            <a:ext cx="16389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3">
  <p:cSld name="TITLE_3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1" name="Google Shape;451;p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8218000" y="4620225"/>
            <a:ext cx="752400" cy="3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9"/>
          <p:cNvSpPr/>
          <p:nvPr/>
        </p:nvSpPr>
        <p:spPr>
          <a:xfrm>
            <a:off x="75" y="4636400"/>
            <a:ext cx="9144000" cy="5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5" name="Google Shape;475;p49"/>
          <p:cNvGrpSpPr/>
          <p:nvPr/>
        </p:nvGrpSpPr>
        <p:grpSpPr>
          <a:xfrm>
            <a:off x="256960" y="1187048"/>
            <a:ext cx="1094856" cy="356807"/>
            <a:chOff x="0" y="0"/>
            <a:chExt cx="2077525" cy="676925"/>
          </a:xfrm>
        </p:grpSpPr>
        <p:sp>
          <p:nvSpPr>
            <p:cNvPr id="476" name="Google Shape;476;p49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9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9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9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9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9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49"/>
          <p:cNvSpPr txBox="1"/>
          <p:nvPr/>
        </p:nvSpPr>
        <p:spPr>
          <a:xfrm>
            <a:off x="129750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49"/>
          <p:cNvSpPr txBox="1">
            <a:spLocks noGrp="1"/>
          </p:cNvSpPr>
          <p:nvPr>
            <p:ph type="ctrTitle"/>
          </p:nvPr>
        </p:nvSpPr>
        <p:spPr>
          <a:xfrm>
            <a:off x="129758" y="3048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4" name="Google Shape;484;p49"/>
          <p:cNvSpPr txBox="1">
            <a:spLocks noGrp="1"/>
          </p:cNvSpPr>
          <p:nvPr>
            <p:ph type="subTitle" idx="1"/>
          </p:nvPr>
        </p:nvSpPr>
        <p:spPr>
          <a:xfrm>
            <a:off x="129750" y="2394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5" name="Google Shape;485;p49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0"/>
          <p:cNvSpPr/>
          <p:nvPr/>
        </p:nvSpPr>
        <p:spPr>
          <a:xfrm>
            <a:off x="75" y="4636400"/>
            <a:ext cx="9144000" cy="50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50"/>
          <p:cNvGrpSpPr/>
          <p:nvPr/>
        </p:nvGrpSpPr>
        <p:grpSpPr>
          <a:xfrm>
            <a:off x="176223" y="4848071"/>
            <a:ext cx="532885" cy="173631"/>
            <a:chOff x="0" y="0"/>
            <a:chExt cx="2077525" cy="676925"/>
          </a:xfrm>
        </p:grpSpPr>
        <p:sp>
          <p:nvSpPr>
            <p:cNvPr id="489" name="Google Shape;489;p50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0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0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0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0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0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5" name="Google Shape;495;p50"/>
          <p:cNvSpPr txBox="1"/>
          <p:nvPr/>
        </p:nvSpPr>
        <p:spPr>
          <a:xfrm>
            <a:off x="5085675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50"/>
          <p:cNvSpPr txBox="1">
            <a:spLocks noGrp="1"/>
          </p:cNvSpPr>
          <p:nvPr>
            <p:ph type="title"/>
          </p:nvPr>
        </p:nvSpPr>
        <p:spPr>
          <a:xfrm>
            <a:off x="176225" y="703050"/>
            <a:ext cx="40221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7" name="Google Shape;497;p50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1"/>
          <p:cNvSpPr txBox="1">
            <a:spLocks noGrp="1"/>
          </p:cNvSpPr>
          <p:nvPr>
            <p:ph type="title"/>
          </p:nvPr>
        </p:nvSpPr>
        <p:spPr>
          <a:xfrm>
            <a:off x="180900" y="2615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51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1" name="Google Shape;501;p51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2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52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412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5" name="Google Shape;505;p52"/>
          <p:cNvSpPr txBox="1">
            <a:spLocks noGrp="1"/>
          </p:cNvSpPr>
          <p:nvPr>
            <p:ph type="body" idx="2"/>
          </p:nvPr>
        </p:nvSpPr>
        <p:spPr>
          <a:xfrm>
            <a:off x="4840395" y="1143700"/>
            <a:ext cx="412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6" name="Google Shape;506;p52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53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ody Slide - Blue">
  <p:cSld name="TITLE_2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5" name="Google Shape;45;p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6" name="Google Shape;46;p6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4"/>
          <p:cNvSpPr txBox="1">
            <a:spLocks noGrp="1"/>
          </p:cNvSpPr>
          <p:nvPr>
            <p:ph type="title"/>
          </p:nvPr>
        </p:nvSpPr>
        <p:spPr>
          <a:xfrm>
            <a:off x="180900" y="447950"/>
            <a:ext cx="58674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54"/>
          <p:cNvSpPr txBox="1">
            <a:spLocks noGrp="1"/>
          </p:cNvSpPr>
          <p:nvPr>
            <p:ph type="body" idx="1"/>
          </p:nvPr>
        </p:nvSpPr>
        <p:spPr>
          <a:xfrm>
            <a:off x="180900" y="128195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3" name="Google Shape;513;p54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5"/>
          <p:cNvSpPr txBox="1">
            <a:spLocks noGrp="1"/>
          </p:cNvSpPr>
          <p:nvPr>
            <p:ph type="title"/>
          </p:nvPr>
        </p:nvSpPr>
        <p:spPr>
          <a:xfrm>
            <a:off x="180900" y="456800"/>
            <a:ext cx="8782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16" name="Google Shape;516;p55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6"/>
          <p:cNvSpPr txBox="1"/>
          <p:nvPr/>
        </p:nvSpPr>
        <p:spPr>
          <a:xfrm>
            <a:off x="5085675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" name="Google Shape;520;p56"/>
          <p:cNvSpPr txBox="1">
            <a:spLocks noGrp="1"/>
          </p:cNvSpPr>
          <p:nvPr>
            <p:ph type="title"/>
          </p:nvPr>
        </p:nvSpPr>
        <p:spPr>
          <a:xfrm>
            <a:off x="178563" y="446900"/>
            <a:ext cx="4045200" cy="9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56"/>
          <p:cNvSpPr txBox="1">
            <a:spLocks noGrp="1"/>
          </p:cNvSpPr>
          <p:nvPr>
            <p:ph type="subTitle" idx="1"/>
          </p:nvPr>
        </p:nvSpPr>
        <p:spPr>
          <a:xfrm>
            <a:off x="176225" y="14547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5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3" name="Google Shape;523;p56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7"/>
          <p:cNvSpPr/>
          <p:nvPr/>
        </p:nvSpPr>
        <p:spPr>
          <a:xfrm>
            <a:off x="3534336" y="2402400"/>
            <a:ext cx="3930000" cy="274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7"/>
          <p:cNvSpPr txBox="1">
            <a:spLocks noGrp="1"/>
          </p:cNvSpPr>
          <p:nvPr>
            <p:ph type="body" idx="1"/>
          </p:nvPr>
        </p:nvSpPr>
        <p:spPr>
          <a:xfrm>
            <a:off x="3885361" y="2773950"/>
            <a:ext cx="3211500" cy="21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27" name="Google Shape;527;p57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8"/>
          <p:cNvSpPr txBox="1">
            <a:spLocks noGrp="1"/>
          </p:cNvSpPr>
          <p:nvPr>
            <p:ph type="title" hasCustomPrompt="1"/>
          </p:nvPr>
        </p:nvSpPr>
        <p:spPr>
          <a:xfrm>
            <a:off x="180900" y="1106125"/>
            <a:ext cx="87822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0" name="Google Shape;530;p58"/>
          <p:cNvSpPr txBox="1">
            <a:spLocks noGrp="1"/>
          </p:cNvSpPr>
          <p:nvPr>
            <p:ph type="body" idx="1"/>
          </p:nvPr>
        </p:nvSpPr>
        <p:spPr>
          <a:xfrm>
            <a:off x="180900" y="3152225"/>
            <a:ext cx="87822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1" name="Google Shape;531;p58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9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1 Title &amp; Text">
  <p:cSld name="BLANK_1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0"/>
          <p:cNvSpPr txBox="1">
            <a:spLocks noGrp="1"/>
          </p:cNvSpPr>
          <p:nvPr>
            <p:ph type="title"/>
          </p:nvPr>
        </p:nvSpPr>
        <p:spPr>
          <a:xfrm>
            <a:off x="599050" y="278588"/>
            <a:ext cx="5902200" cy="7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536" name="Google Shape;536;p60"/>
          <p:cNvSpPr txBox="1">
            <a:spLocks noGrp="1"/>
          </p:cNvSpPr>
          <p:nvPr>
            <p:ph type="body" idx="1"/>
          </p:nvPr>
        </p:nvSpPr>
        <p:spPr>
          <a:xfrm>
            <a:off x="606750" y="1028063"/>
            <a:ext cx="7938300" cy="3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●"/>
              <a:defRPr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○"/>
              <a:defRPr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■"/>
              <a:defRPr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●"/>
              <a:defRPr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○"/>
              <a:defRPr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■"/>
              <a:defRPr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●"/>
              <a:defRPr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○"/>
              <a:defRPr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 rtl="0">
              <a:lnSpc>
                <a:spcPct val="125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DM Sans"/>
              <a:buChar char="■"/>
              <a:defRPr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37" name="Google Shape;537;p60"/>
          <p:cNvSpPr txBox="1"/>
          <p:nvPr/>
        </p:nvSpPr>
        <p:spPr>
          <a:xfrm>
            <a:off x="7214300" y="303588"/>
            <a:ext cx="1739400" cy="1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Private &amp; Confidential</a:t>
            </a:r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9 Blocks">
  <p:cSld name="BLANK_1_1_1_1_1_1_1_1_1_1_1_1_1_1_1_1_1_1_1_1_1_1_1_1_1_3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1"/>
          <p:cNvSpPr/>
          <p:nvPr/>
        </p:nvSpPr>
        <p:spPr>
          <a:xfrm>
            <a:off x="606688" y="1028050"/>
            <a:ext cx="3845700" cy="34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61"/>
          <p:cNvSpPr/>
          <p:nvPr/>
        </p:nvSpPr>
        <p:spPr>
          <a:xfrm>
            <a:off x="4681600" y="1028050"/>
            <a:ext cx="3863400" cy="34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61"/>
          <p:cNvSpPr txBox="1">
            <a:spLocks noGrp="1"/>
          </p:cNvSpPr>
          <p:nvPr>
            <p:ph type="title"/>
          </p:nvPr>
        </p:nvSpPr>
        <p:spPr>
          <a:xfrm>
            <a:off x="599050" y="278588"/>
            <a:ext cx="5902200" cy="7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542" name="Google Shape;542;p61"/>
          <p:cNvSpPr txBox="1"/>
          <p:nvPr/>
        </p:nvSpPr>
        <p:spPr>
          <a:xfrm>
            <a:off x="7214300" y="303588"/>
            <a:ext cx="1739400" cy="1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Private &amp; Confidential</a:t>
            </a:r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3">
  <p:cSld name="TITLE_3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6" name="Google Shape;546;p62"/>
          <p:cNvSpPr/>
          <p:nvPr/>
        </p:nvSpPr>
        <p:spPr>
          <a:xfrm>
            <a:off x="8218000" y="4620225"/>
            <a:ext cx="752400" cy="3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1">
  <p:cSld name="Blank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6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49" name="Google Shape;549;p63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63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63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63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63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63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ody Slide - Basic Text - Blue">
  <p:cSld name="TITLE_2_3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" name="Google Shape;55;p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57" name="Google Shape;57;p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8" name="Google Shape;58;p7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*Title only">
  <p:cSld name="CUSTOM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4"/>
          <p:cNvSpPr txBox="1">
            <a:spLocks noGrp="1"/>
          </p:cNvSpPr>
          <p:nvPr>
            <p:ph type="title"/>
          </p:nvPr>
        </p:nvSpPr>
        <p:spPr>
          <a:xfrm>
            <a:off x="211344" y="335462"/>
            <a:ext cx="8431800" cy="4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ody Slide - Bulleted List - Blue">
  <p:cSld name="TITLE_2_3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body" idx="1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" name="Google Shape;68;p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72" name="Google Shape;72;p8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80" name="Google Shape;80;p9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- Core Yellow">
  <p:cSld name="CUSTOM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" name="Google Shape;90;p10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91" name="Google Shape;9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oogle">
    <p:bg>
      <p:bgPr>
        <a:solidFill>
          <a:schemeClr val="l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48"/>
          <p:cNvGrpSpPr/>
          <p:nvPr/>
        </p:nvGrpSpPr>
        <p:grpSpPr>
          <a:xfrm>
            <a:off x="176223" y="4848071"/>
            <a:ext cx="532885" cy="173631"/>
            <a:chOff x="0" y="0"/>
            <a:chExt cx="2077525" cy="676925"/>
          </a:xfrm>
        </p:grpSpPr>
        <p:sp>
          <p:nvSpPr>
            <p:cNvPr id="463" name="Google Shape;463;p48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8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8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8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8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8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48"/>
          <p:cNvSpPr txBox="1"/>
          <p:nvPr/>
        </p:nvSpPr>
        <p:spPr>
          <a:xfrm>
            <a:off x="5085675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48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Google Sans SemiBold"/>
              <a:buNone/>
              <a:defRPr sz="2600">
                <a:solidFill>
                  <a:schemeClr val="dk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1" name="Google Shape;471;p48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72" name="Google Shape;472;p48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lvl1pPr lvl="0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2.mp4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1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video" Target="../media/media3.mp4"/><Relationship Id="rId11" Type="http://schemas.openxmlformats.org/officeDocument/2006/relationships/image" Target="../media/image11.png"/><Relationship Id="rId5" Type="http://schemas.microsoft.com/office/2007/relationships/media" Target="../media/media3.mp4"/><Relationship Id="rId10" Type="http://schemas.openxmlformats.org/officeDocument/2006/relationships/image" Target="../media/image10.png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41"/>
          <p:cNvSpPr txBox="1">
            <a:spLocks noGrp="1"/>
          </p:cNvSpPr>
          <p:nvPr>
            <p:ph type="ctrTitle" idx="4294967295"/>
          </p:nvPr>
        </p:nvSpPr>
        <p:spPr>
          <a:xfrm>
            <a:off x="364261" y="1179741"/>
            <a:ext cx="7321200" cy="4039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Tx/>
              <a:defRPr/>
            </a:pP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WebRTC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实验报告</a:t>
            </a:r>
            <a:br>
              <a:rPr lang="en-US" altLang="zh-CN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ogle Sans Medium"/>
                <a:sym typeface="Google Sans Medium"/>
              </a:rPr>
            </a:br>
            <a:b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黄骏齐 张龄心 刘智瀚 何劲范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 Apr 29, 2024 </a:t>
            </a:r>
            <a:b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b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b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b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b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b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b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b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b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b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b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b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CN" sz="11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Computer Networks 2024 Spring</a:t>
            </a:r>
            <a:b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313491-ABD5-771B-4C24-52D802403A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13" r="-399"/>
          <a:stretch/>
        </p:blipFill>
        <p:spPr>
          <a:xfrm flipH="1">
            <a:off x="5660212" y="-5481"/>
            <a:ext cx="3529128" cy="51489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45"/>
          <p:cNvSpPr txBox="1">
            <a:spLocks noGrp="1"/>
          </p:cNvSpPr>
          <p:nvPr>
            <p:ph type="body" idx="1"/>
          </p:nvPr>
        </p:nvSpPr>
        <p:spPr>
          <a:xfrm>
            <a:off x="180900" y="859925"/>
            <a:ext cx="8245183" cy="4022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虽然官方说要用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Ubuntu18/20.04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，但既然都用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了，宿主机是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也没什么问题吧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AlphaRTC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" indent="0"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Vmaf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3" name="Google Shape;1263;p145"/>
          <p:cNvSpPr txBox="1">
            <a:spLocks noGrp="1"/>
          </p:cNvSpPr>
          <p:nvPr>
            <p:ph type="title"/>
          </p:nvPr>
        </p:nvSpPr>
        <p:spPr>
          <a:xfrm>
            <a:off x="271585" y="148144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zh-CN" altLang="en-US" sz="3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ogle Sans Medium"/>
                <a:sym typeface="Google Sans Medium"/>
              </a:rPr>
              <a:t>环境配置</a:t>
            </a:r>
            <a:br>
              <a:rPr lang="en-US" altLang="zh-CN" sz="1377" b="1" dirty="0">
                <a:solidFill>
                  <a:schemeClr val="dk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ogle Sans Medium"/>
                <a:sym typeface="Google Sans Medium"/>
              </a:rPr>
            </a:br>
            <a:endParaRPr sz="1377" b="1" dirty="0">
              <a:solidFill>
                <a:schemeClr val="dk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ogle Sans Medium"/>
              <a:sym typeface="Google Sans Medium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4829EA-1AE0-63A7-AEF1-4A4B76130B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64"/>
          <a:stretch/>
        </p:blipFill>
        <p:spPr>
          <a:xfrm>
            <a:off x="589815" y="2387573"/>
            <a:ext cx="6690366" cy="9667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A69212-0BFC-DE4C-7A21-28471E637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60" y="3759290"/>
            <a:ext cx="7485808" cy="96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73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45"/>
          <p:cNvSpPr txBox="1">
            <a:spLocks noGrp="1"/>
          </p:cNvSpPr>
          <p:nvPr>
            <p:ph type="body" idx="1"/>
          </p:nvPr>
        </p:nvSpPr>
        <p:spPr>
          <a:xfrm>
            <a:off x="180900" y="859925"/>
            <a:ext cx="8245183" cy="4022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选用了动画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《Band Dream! It’s 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MyGO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!!!!!》Ep8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的一个片段共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帧。分别生成了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1920x1080,  640x360,  512x288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三种不同分辨率的视频。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传输时调整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文件中的分辨率、帧率以及时间分别实现了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本机的传输；调整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sender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的目标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以实现本机向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Ubuntu20.04LTS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的传输。得到了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文件和生成视频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生成的视频是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y4m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格式，还需转化为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yuv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3" name="Google Shape;1263;p145"/>
          <p:cNvSpPr txBox="1">
            <a:spLocks noGrp="1"/>
          </p:cNvSpPr>
          <p:nvPr>
            <p:ph type="title"/>
          </p:nvPr>
        </p:nvSpPr>
        <p:spPr>
          <a:xfrm>
            <a:off x="271585" y="148144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zh-CN" altLang="en-US" sz="3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ogle Sans Medium"/>
                <a:sym typeface="Google Sans Medium"/>
              </a:rPr>
              <a:t>视频传输</a:t>
            </a:r>
            <a:br>
              <a:rPr lang="en-US" altLang="zh-CN" sz="1377" b="1" dirty="0">
                <a:solidFill>
                  <a:schemeClr val="dk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ogle Sans Medium"/>
                <a:sym typeface="Google Sans Medium"/>
              </a:rPr>
            </a:br>
            <a:endParaRPr sz="1377" b="1" dirty="0">
              <a:solidFill>
                <a:schemeClr val="dk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ogle Sans Medium"/>
              <a:sym typeface="Google Sans Mediu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0E9757-FB9E-12C8-5BAE-8169E6E8D9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42" y="1655541"/>
            <a:ext cx="5034480" cy="1085696"/>
          </a:xfrm>
          <a:prstGeom prst="rect">
            <a:avLst/>
          </a:prstGeom>
        </p:spPr>
      </p:pic>
      <p:pic>
        <p:nvPicPr>
          <p:cNvPr id="5" name="watashi">
            <a:hlinkClick r:id="" action="ppaction://media"/>
            <a:extLst>
              <a:ext uri="{FF2B5EF4-FFF2-40B4-BE49-F238E27FC236}">
                <a16:creationId xmlns:a16="http://schemas.microsoft.com/office/drawing/2014/main" id="{B15C813E-323D-C492-8DB9-4741A488FC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79417" y="4223786"/>
            <a:ext cx="487363" cy="487363"/>
          </a:xfrm>
          <a:prstGeom prst="rect">
            <a:avLst/>
          </a:prstGeom>
        </p:spPr>
      </p:pic>
      <p:pic>
        <p:nvPicPr>
          <p:cNvPr id="6" name="1080">
            <a:hlinkClick r:id="" action="ppaction://media"/>
            <a:extLst>
              <a:ext uri="{FF2B5EF4-FFF2-40B4-BE49-F238E27FC236}">
                <a16:creationId xmlns:a16="http://schemas.microsoft.com/office/drawing/2014/main" id="{DA7B30CD-9E76-BE9C-FEFF-EC286020863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02060" y="4057802"/>
            <a:ext cx="1930129" cy="1085697"/>
          </a:xfrm>
          <a:prstGeom prst="rect">
            <a:avLst/>
          </a:prstGeom>
        </p:spPr>
      </p:pic>
      <p:pic>
        <p:nvPicPr>
          <p:cNvPr id="7" name="outvideo">
            <a:hlinkClick r:id="" action="ppaction://media"/>
            <a:extLst>
              <a:ext uri="{FF2B5EF4-FFF2-40B4-BE49-F238E27FC236}">
                <a16:creationId xmlns:a16="http://schemas.microsoft.com/office/drawing/2014/main" id="{26910449-2778-A92F-E169-A5605FF7C4B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123654" y="4057802"/>
            <a:ext cx="1930131" cy="108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3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2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27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 fullScrn="1">
              <p:cMediaNode vol="80000">
                <p:cTn id="28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45"/>
          <p:cNvSpPr txBox="1">
            <a:spLocks noGrp="1"/>
          </p:cNvSpPr>
          <p:nvPr>
            <p:ph type="body" idx="1"/>
          </p:nvPr>
        </p:nvSpPr>
        <p:spPr>
          <a:xfrm>
            <a:off x="180900" y="859925"/>
            <a:ext cx="8245183" cy="4022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遗憾的是在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文件中没有找到什么与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太相关的东西，唯一的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lossRates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项也一直都是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。所以用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”1-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生成文件大小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源文件大小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的粗暴算法来计算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payloadSize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arrivalTimeMs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两项能够计算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throughput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" indent="0">
              <a:buNone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并且得到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throughput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随时间的变化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3" name="Google Shape;1263;p145"/>
          <p:cNvSpPr txBox="1">
            <a:spLocks noGrp="1"/>
          </p:cNvSpPr>
          <p:nvPr>
            <p:ph type="title"/>
          </p:nvPr>
        </p:nvSpPr>
        <p:spPr>
          <a:xfrm>
            <a:off x="271585" y="148144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altLang="zh-CN" sz="3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ogle Sans Medium"/>
                <a:sym typeface="Google Sans Medium"/>
              </a:rPr>
              <a:t>loss</a:t>
            </a:r>
            <a:r>
              <a:rPr lang="zh-CN" altLang="en-US" sz="3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ogle Sans Medium"/>
                <a:sym typeface="Google Sans Medium"/>
              </a:rPr>
              <a:t>与</a:t>
            </a:r>
            <a:r>
              <a:rPr lang="en-US" altLang="zh-CN" sz="3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ogle Sans Medium"/>
                <a:sym typeface="Google Sans Medium"/>
              </a:rPr>
              <a:t>throughput</a:t>
            </a:r>
            <a:r>
              <a:rPr lang="zh-CN" altLang="en-US" sz="3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ogle Sans Medium"/>
                <a:sym typeface="Google Sans Medium"/>
              </a:rPr>
              <a:t>分析</a:t>
            </a:r>
            <a:br>
              <a:rPr lang="en-US" altLang="zh-CN" sz="1377" b="1" dirty="0">
                <a:solidFill>
                  <a:schemeClr val="dk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ogle Sans Medium"/>
                <a:sym typeface="Google Sans Medium"/>
              </a:rPr>
            </a:br>
            <a:endParaRPr sz="1377" b="1" dirty="0">
              <a:solidFill>
                <a:schemeClr val="dk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ogle Sans Medium"/>
              <a:sym typeface="Google Sans Medium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23481D-8868-E881-BDFE-53347F665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205" y="2190059"/>
            <a:ext cx="2445629" cy="9878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B3AD83-4E9B-B740-F276-5422B7D89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5" y="2190059"/>
            <a:ext cx="3106755" cy="9878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1802C7-4CC4-E24F-6E55-F27D6F1101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t="10160" r="9068" b="5245"/>
          <a:stretch/>
        </p:blipFill>
        <p:spPr>
          <a:xfrm>
            <a:off x="4453104" y="3092350"/>
            <a:ext cx="3682183" cy="20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5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45"/>
          <p:cNvSpPr txBox="1">
            <a:spLocks noGrp="1"/>
          </p:cNvSpPr>
          <p:nvPr>
            <p:ph type="body" idx="1"/>
          </p:nvPr>
        </p:nvSpPr>
        <p:spPr>
          <a:xfrm>
            <a:off x="180900" y="859925"/>
            <a:ext cx="8245183" cy="4022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为了更好的评价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vmaf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和时间的关系，我们将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512x288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的视频重复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遍得到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750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帧的视频</a:t>
            </a: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总体上有一些微妙的下降趋势。帧没有对齐，所以低点接近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。高点的数据则是不错的，这可能因为视频画质很低。</a:t>
            </a:r>
          </a:p>
        </p:txBody>
      </p:sp>
      <p:sp>
        <p:nvSpPr>
          <p:cNvPr id="1263" name="Google Shape;1263;p145"/>
          <p:cNvSpPr txBox="1">
            <a:spLocks noGrp="1"/>
          </p:cNvSpPr>
          <p:nvPr>
            <p:ph type="title"/>
          </p:nvPr>
        </p:nvSpPr>
        <p:spPr>
          <a:xfrm>
            <a:off x="271585" y="148144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altLang="zh-CN" sz="31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ogle Sans Medium"/>
                <a:sym typeface="Google Sans Medium"/>
              </a:rPr>
              <a:t>vmaf</a:t>
            </a:r>
            <a:r>
              <a:rPr lang="zh-CN" altLang="en-US" sz="3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ogle Sans Medium"/>
                <a:sym typeface="Google Sans Medium"/>
              </a:rPr>
              <a:t>分析</a:t>
            </a:r>
            <a:br>
              <a:rPr lang="en-US" altLang="zh-CN" sz="1377" b="1" dirty="0">
                <a:solidFill>
                  <a:schemeClr val="dk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ogle Sans Medium"/>
                <a:sym typeface="Google Sans Medium"/>
              </a:rPr>
            </a:br>
            <a:endParaRPr sz="1377" b="1" dirty="0">
              <a:solidFill>
                <a:schemeClr val="dk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ogle Sans Medium"/>
              <a:sym typeface="Google Sans Mediu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7D9C10-3D00-701E-BC4F-C8F218948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9" y="1573078"/>
            <a:ext cx="5014405" cy="250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2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71"/>
          <p:cNvSpPr/>
          <p:nvPr/>
        </p:nvSpPr>
        <p:spPr>
          <a:xfrm>
            <a:off x="2036600" y="1209468"/>
            <a:ext cx="5059200" cy="2210700"/>
          </a:xfrm>
          <a:prstGeom prst="roundRect">
            <a:avLst>
              <a:gd name="adj" fmla="val 599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69" name="Google Shape;1669;p171"/>
          <p:cNvCxnSpPr/>
          <p:nvPr/>
        </p:nvCxnSpPr>
        <p:spPr>
          <a:xfrm>
            <a:off x="-13656" y="2527837"/>
            <a:ext cx="2043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0" name="Google Shape;1670;p171"/>
          <p:cNvCxnSpPr/>
          <p:nvPr/>
        </p:nvCxnSpPr>
        <p:spPr>
          <a:xfrm rot="10800000">
            <a:off x="2043000" y="1317218"/>
            <a:ext cx="0" cy="1229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1" name="Google Shape;1671;p171"/>
          <p:cNvSpPr/>
          <p:nvPr/>
        </p:nvSpPr>
        <p:spPr>
          <a:xfrm rot="-5400000">
            <a:off x="2042869" y="1209468"/>
            <a:ext cx="224700" cy="224700"/>
          </a:xfrm>
          <a:prstGeom prst="arc">
            <a:avLst>
              <a:gd name="adj1" fmla="val 16200000"/>
              <a:gd name="adj2" fmla="val 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72" name="Google Shape;1672;p171"/>
          <p:cNvCxnSpPr/>
          <p:nvPr/>
        </p:nvCxnSpPr>
        <p:spPr>
          <a:xfrm rot="10800000">
            <a:off x="4074050" y="1209478"/>
            <a:ext cx="29124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3" name="Google Shape;1673;p171"/>
          <p:cNvSpPr/>
          <p:nvPr/>
        </p:nvSpPr>
        <p:spPr>
          <a:xfrm rot="5400000" flipH="1">
            <a:off x="6871131" y="1209468"/>
            <a:ext cx="224700" cy="224700"/>
          </a:xfrm>
          <a:prstGeom prst="arc">
            <a:avLst>
              <a:gd name="adj1" fmla="val 16200000"/>
              <a:gd name="adj2" fmla="val 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74" name="Google Shape;1674;p171"/>
          <p:cNvCxnSpPr/>
          <p:nvPr/>
        </p:nvCxnSpPr>
        <p:spPr>
          <a:xfrm>
            <a:off x="2152250" y="1209478"/>
            <a:ext cx="29124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5" name="Google Shape;1675;p171"/>
          <p:cNvCxnSpPr/>
          <p:nvPr/>
        </p:nvCxnSpPr>
        <p:spPr>
          <a:xfrm>
            <a:off x="7097975" y="2527818"/>
            <a:ext cx="20481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6" name="Google Shape;1676;p171"/>
          <p:cNvCxnSpPr/>
          <p:nvPr/>
        </p:nvCxnSpPr>
        <p:spPr>
          <a:xfrm rot="10800000">
            <a:off x="7095875" y="1317068"/>
            <a:ext cx="2100" cy="12306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7" name="Google Shape;1677;p171"/>
          <p:cNvSpPr txBox="1">
            <a:spLocks noGrp="1"/>
          </p:cNvSpPr>
          <p:nvPr>
            <p:ph type="ctrTitle"/>
          </p:nvPr>
        </p:nvSpPr>
        <p:spPr>
          <a:xfrm>
            <a:off x="2039025" y="1832232"/>
            <a:ext cx="5059200" cy="9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b="1">
                <a:solidFill>
                  <a:schemeClr val="dk1"/>
                </a:solidFill>
              </a:rPr>
              <a:t>Thank you!</a:t>
            </a:r>
            <a:endParaRPr sz="65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77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77" b="1"/>
              <a:t>Any Questions?</a:t>
            </a:r>
            <a:endParaRPr sz="1977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oogle GBO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oogle">
  <a:themeElements>
    <a:clrScheme name="Google">
      <a:dk1>
        <a:srgbClr val="4285F4"/>
      </a:dk1>
      <a:lt1>
        <a:srgbClr val="FFFFFF"/>
      </a:lt1>
      <a:dk2>
        <a:srgbClr val="666666"/>
      </a:dk2>
      <a:lt2>
        <a:srgbClr val="BDBDBD"/>
      </a:lt2>
      <a:accent1>
        <a:srgbClr val="0277BD"/>
      </a:accent1>
      <a:accent2>
        <a:srgbClr val="34A853"/>
      </a:accent2>
      <a:accent3>
        <a:srgbClr val="EA4335"/>
      </a:accent3>
      <a:accent4>
        <a:srgbClr val="FF9800"/>
      </a:accent4>
      <a:accent5>
        <a:srgbClr val="4FC3F7"/>
      </a:accent5>
      <a:accent6>
        <a:srgbClr val="FBBC05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297</Words>
  <Application>Microsoft Office PowerPoint</Application>
  <PresentationFormat>全屏显示(16:9)</PresentationFormat>
  <Paragraphs>41</Paragraphs>
  <Slides>6</Slides>
  <Notes>6</Notes>
  <HiddenSlides>0</HiddenSlides>
  <MMClips>3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8" baseType="lpstr">
      <vt:lpstr>Arial</vt:lpstr>
      <vt:lpstr>微软雅黑</vt:lpstr>
      <vt:lpstr>Helvetica Neue Light</vt:lpstr>
      <vt:lpstr>微软雅黑 Light</vt:lpstr>
      <vt:lpstr>DM Serif Text</vt:lpstr>
      <vt:lpstr>Roboto</vt:lpstr>
      <vt:lpstr>DM Sans</vt:lpstr>
      <vt:lpstr>Google Sans SemiBold</vt:lpstr>
      <vt:lpstr>Google Sans</vt:lpstr>
      <vt:lpstr>Google Sans Medium</vt:lpstr>
      <vt:lpstr>Google GBO Template</vt:lpstr>
      <vt:lpstr>Google</vt:lpstr>
      <vt:lpstr>WebRTC实验报告  黄骏齐 张龄心 刘智瀚 何劲范 | Apr 29, 2024             Computer Networks 2024 Spring </vt:lpstr>
      <vt:lpstr>环境配置 </vt:lpstr>
      <vt:lpstr>视频传输 </vt:lpstr>
      <vt:lpstr>loss与throughput分析 </vt:lpstr>
      <vt:lpstr>vmaf分析 </vt:lpstr>
      <vt:lpstr>Thank you!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</dc:title>
  <dc:creator>龄心 张</dc:creator>
  <cp:lastModifiedBy>1017728803@qq.com</cp:lastModifiedBy>
  <cp:revision>100</cp:revision>
  <dcterms:modified xsi:type="dcterms:W3CDTF">2024-04-30T11:42:55Z</dcterms:modified>
</cp:coreProperties>
</file>